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Questria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estri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341a5c12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341a5c12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omic Sans MS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hyperlink" Target="https://docs.google.com/forms/d/e/1FAIpQLSfGqT2CvFRWbZ5kY_YwwRblTYcwc6nTXCPPm1ynJVqkYiqz1Q/view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3800" y="0"/>
            <a:ext cx="7586675" cy="514350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1" name="Google Shape;6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96475" y="0"/>
            <a:ext cx="1647525" cy="509354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5" y="386525"/>
            <a:ext cx="3697950" cy="4112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3" name="Google Shape;63;p14"/>
          <p:cNvSpPr txBox="1"/>
          <p:nvPr/>
        </p:nvSpPr>
        <p:spPr>
          <a:xfrm>
            <a:off x="3849525" y="386525"/>
            <a:ext cx="3538200" cy="847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Manor Church of England Academy</a:t>
            </a:r>
            <a:r>
              <a:rPr lang="en-GB"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18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 rot="454097">
            <a:off x="4013577" y="2011142"/>
            <a:ext cx="3145603" cy="2280062"/>
          </a:xfrm>
          <a:prstGeom prst="rect">
            <a:avLst/>
          </a:prstGeom>
          <a:solidFill>
            <a:schemeClr val="dk1"/>
          </a:solidFill>
          <a:ln cap="flat" cmpd="sng" w="38100">
            <a:solidFill>
              <a:schemeClr val="lt1"/>
            </a:solidFill>
            <a:prstDash val="dot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25th of September </a:t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5.30pm - 8pm </a:t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To book, please click </a:t>
            </a:r>
            <a:r>
              <a:rPr lang="en-GB" sz="18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6"/>
              </a:rPr>
              <a:t>here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</a:rPr>
              <a:t>We can’t wait to see you!</a:t>
            </a:r>
            <a:r>
              <a:rPr lang="en-GB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