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Questrial"/>
      <p:regular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Questrial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e341a5c12e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e341a5c12e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omic Sans MS"/>
              <a:buNone/>
              <a:defRPr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6195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  <a:defRPr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-342900" lvl="1" marL="9144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-323850" lvl="2" marL="13716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500"/>
              <a:buChar char="■"/>
              <a:defRPr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-317500" lvl="3" marL="18288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-317500" lvl="4" marL="22860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-317500" lvl="5" marL="27432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400"/>
              <a:buChar char="■"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54" name="Google Shape;54;p13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1100"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indent="0" lvl="0" marL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1.png"/><Relationship Id="rId5" Type="http://schemas.openxmlformats.org/officeDocument/2006/relationships/image" Target="../media/image3.png"/><Relationship Id="rId6" Type="http://schemas.openxmlformats.org/officeDocument/2006/relationships/hyperlink" Target="https://docs.google.com/forms/d/e/1FAIpQLSfGqT2CvFRWbZ5kY_YwwRblTYcwc6nTXCPPm1ynJVqkYiqz1Q/viewform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23800" y="0"/>
            <a:ext cx="7586675" cy="5143501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pic>
        <p:nvPicPr>
          <p:cNvPr id="61" name="Google Shape;61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496475" y="0"/>
            <a:ext cx="1647525" cy="5093549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62" name="Google Shape;62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2825" y="386525"/>
            <a:ext cx="3697950" cy="41124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sp>
        <p:nvSpPr>
          <p:cNvPr id="63" name="Google Shape;63;p14"/>
          <p:cNvSpPr txBox="1"/>
          <p:nvPr/>
        </p:nvSpPr>
        <p:spPr>
          <a:xfrm>
            <a:off x="3849525" y="386525"/>
            <a:ext cx="3538200" cy="8478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3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Manor Church of England Academy</a:t>
            </a:r>
            <a:r>
              <a:rPr lang="en-GB" sz="180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 </a:t>
            </a:r>
            <a:endParaRPr sz="1800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 rot="454097">
            <a:off x="4013577" y="2011142"/>
            <a:ext cx="3145603" cy="2280062"/>
          </a:xfrm>
          <a:prstGeom prst="rect">
            <a:avLst/>
          </a:prstGeom>
          <a:solidFill>
            <a:schemeClr val="dk1"/>
          </a:solidFill>
          <a:ln cap="flat" cmpd="sng" w="38100">
            <a:solidFill>
              <a:schemeClr val="lt1"/>
            </a:solidFill>
            <a:prstDash val="dot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25th of September </a:t>
            </a:r>
            <a:endParaRPr sz="18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5.30pm - 8pm </a:t>
            </a:r>
            <a:endParaRPr sz="18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To book, please click </a:t>
            </a:r>
            <a:r>
              <a:rPr lang="en-GB" sz="1800" u="sng">
                <a:solidFill>
                  <a:schemeClr val="hlink"/>
                </a:solidFill>
                <a:latin typeface="Questrial"/>
                <a:ea typeface="Questrial"/>
                <a:cs typeface="Questrial"/>
                <a:sym typeface="Questrial"/>
                <a:hlinkClick r:id="rId6"/>
              </a:rPr>
              <a:t>here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lt1"/>
                </a:solidFill>
              </a:rPr>
              <a:t>We can’t wait to see you!</a:t>
            </a:r>
            <a:r>
              <a:rPr lang="en-GB" sz="1800">
                <a:solidFill>
                  <a:schemeClr val="dk2"/>
                </a:solidFill>
              </a:rPr>
              <a:t> 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