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ED6-D0A7-4AB5-8FCA-4367CC45FC28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5BD9-CD0D-4C3A-AD5D-1ED6AC9BAF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ED6-D0A7-4AB5-8FCA-4367CC45FC28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5BD9-CD0D-4C3A-AD5D-1ED6AC9BAF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ED6-D0A7-4AB5-8FCA-4367CC45FC28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5BD9-CD0D-4C3A-AD5D-1ED6AC9BAF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ED6-D0A7-4AB5-8FCA-4367CC45FC28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5BD9-CD0D-4C3A-AD5D-1ED6AC9BAF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ED6-D0A7-4AB5-8FCA-4367CC45FC28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5BD9-CD0D-4C3A-AD5D-1ED6AC9BAF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ED6-D0A7-4AB5-8FCA-4367CC45FC28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5BD9-CD0D-4C3A-AD5D-1ED6AC9BAF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ED6-D0A7-4AB5-8FCA-4367CC45FC28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5BD9-CD0D-4C3A-AD5D-1ED6AC9BAF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ED6-D0A7-4AB5-8FCA-4367CC45FC28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5BD9-CD0D-4C3A-AD5D-1ED6AC9BAF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ED6-D0A7-4AB5-8FCA-4367CC45FC28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5BD9-CD0D-4C3A-AD5D-1ED6AC9BAF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ED6-D0A7-4AB5-8FCA-4367CC45FC28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5BD9-CD0D-4C3A-AD5D-1ED6AC9BAF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ED6-D0A7-4AB5-8FCA-4367CC45FC28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335BD9-CD0D-4C3A-AD5D-1ED6AC9BAF5D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B2DED6-D0A7-4AB5-8FCA-4367CC45FC28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335BD9-CD0D-4C3A-AD5D-1ED6AC9BAF5D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9600" dirty="0" smtClean="0"/>
              <a:t>GCSE Maths</a:t>
            </a:r>
            <a:endParaRPr lang="en-GB" sz="9600" dirty="0"/>
          </a:p>
        </p:txBody>
      </p:sp>
      <p:pic>
        <p:nvPicPr>
          <p:cNvPr id="1026" name="Picture 2" descr="Image result for manor ce academ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509120"/>
            <a:ext cx="5715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1408" y="3501008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Mr D Fraser – Director of Learning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6035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321" y="4509120"/>
            <a:ext cx="57181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600" y="1052736"/>
            <a:ext cx="69847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+mj-lt"/>
              </a:rPr>
              <a:t>Examinations</a:t>
            </a:r>
          </a:p>
          <a:p>
            <a:endParaRPr lang="en-GB" sz="2800" dirty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Three 1 ½ hour papers</a:t>
            </a:r>
          </a:p>
          <a:p>
            <a:pPr lvl="1"/>
            <a:r>
              <a:rPr lang="en-GB" sz="2800" dirty="0" smtClean="0">
                <a:latin typeface="+mj-lt"/>
              </a:rPr>
              <a:t>Friday 19</a:t>
            </a:r>
            <a:r>
              <a:rPr lang="en-GB" sz="2800" baseline="30000" dirty="0" smtClean="0">
                <a:latin typeface="+mj-lt"/>
              </a:rPr>
              <a:t>th</a:t>
            </a:r>
            <a:r>
              <a:rPr lang="en-GB" sz="2800" dirty="0" smtClean="0">
                <a:latin typeface="+mj-lt"/>
              </a:rPr>
              <a:t> June (Non Calculator paper)</a:t>
            </a:r>
          </a:p>
          <a:p>
            <a:pPr lvl="1"/>
            <a:r>
              <a:rPr lang="en-GB" sz="2800" dirty="0" smtClean="0">
                <a:latin typeface="+mj-lt"/>
              </a:rPr>
              <a:t>Thursday 4</a:t>
            </a:r>
            <a:r>
              <a:rPr lang="en-GB" sz="2800" baseline="30000" dirty="0" smtClean="0">
                <a:latin typeface="+mj-lt"/>
              </a:rPr>
              <a:t>th</a:t>
            </a:r>
            <a:r>
              <a:rPr lang="en-GB" sz="2800" dirty="0" smtClean="0">
                <a:latin typeface="+mj-lt"/>
              </a:rPr>
              <a:t> June (Calculator Paper)</a:t>
            </a:r>
          </a:p>
          <a:p>
            <a:pPr lvl="1"/>
            <a:r>
              <a:rPr lang="en-GB" sz="2800" dirty="0" smtClean="0">
                <a:latin typeface="+mj-lt"/>
              </a:rPr>
              <a:t>Monday 8</a:t>
            </a:r>
            <a:r>
              <a:rPr lang="en-GB" sz="2800" baseline="30000" dirty="0" smtClean="0">
                <a:latin typeface="+mj-lt"/>
              </a:rPr>
              <a:t>th</a:t>
            </a:r>
            <a:r>
              <a:rPr lang="en-GB" sz="2800" dirty="0" smtClean="0">
                <a:latin typeface="+mj-lt"/>
              </a:rPr>
              <a:t> June (Calculator Paper)</a:t>
            </a:r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712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321" y="4509120"/>
            <a:ext cx="57181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3608" y="1196752"/>
            <a:ext cx="69127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Tiers of Entry</a:t>
            </a:r>
          </a:p>
          <a:p>
            <a:endParaRPr lang="en-GB" sz="2800" dirty="0"/>
          </a:p>
          <a:p>
            <a:r>
              <a:rPr lang="en-GB" sz="2800" dirty="0" smtClean="0"/>
              <a:t>Foundation – grades 1 to 5</a:t>
            </a:r>
          </a:p>
          <a:p>
            <a:endParaRPr lang="en-GB" sz="2800" dirty="0"/>
          </a:p>
          <a:p>
            <a:r>
              <a:rPr lang="en-GB" sz="2800" dirty="0" smtClean="0"/>
              <a:t>Higher – grades 4 to 9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077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321" y="4509120"/>
            <a:ext cx="57181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1268760"/>
            <a:ext cx="73448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Practice exams</a:t>
            </a:r>
          </a:p>
          <a:p>
            <a:endParaRPr lang="en-GB" sz="2800" dirty="0"/>
          </a:p>
          <a:p>
            <a:r>
              <a:rPr lang="en-GB" sz="2800" dirty="0" smtClean="0"/>
              <a:t>Next week – single paper</a:t>
            </a:r>
          </a:p>
          <a:p>
            <a:endParaRPr lang="en-GB" sz="2800" dirty="0"/>
          </a:p>
          <a:p>
            <a:r>
              <a:rPr lang="en-GB" sz="2800" dirty="0" smtClean="0"/>
              <a:t>November Mocks – all three papers</a:t>
            </a:r>
          </a:p>
          <a:p>
            <a:endParaRPr lang="en-GB" sz="2800" dirty="0"/>
          </a:p>
          <a:p>
            <a:r>
              <a:rPr lang="en-GB" sz="2800" dirty="0" smtClean="0"/>
              <a:t>February Mocks – all three papers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1470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321" y="4509120"/>
            <a:ext cx="57181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1196752"/>
            <a:ext cx="71287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Revision strategies</a:t>
            </a:r>
          </a:p>
          <a:p>
            <a:endParaRPr lang="en-GB" sz="2800" dirty="0"/>
          </a:p>
          <a:p>
            <a:r>
              <a:rPr lang="en-GB" sz="2800" dirty="0" smtClean="0"/>
              <a:t>Question Level Analysis and Gap Filling</a:t>
            </a:r>
          </a:p>
          <a:p>
            <a:r>
              <a:rPr lang="en-GB" sz="2800" dirty="0" smtClean="0"/>
              <a:t>Revision topic check lists</a:t>
            </a:r>
          </a:p>
          <a:p>
            <a:r>
              <a:rPr lang="en-GB" sz="2800" dirty="0" smtClean="0"/>
              <a:t>Useful websites</a:t>
            </a:r>
          </a:p>
          <a:p>
            <a:r>
              <a:rPr lang="en-GB" sz="2800" dirty="0" smtClean="0"/>
              <a:t>Revision books and Flashcards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8482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321" y="4509120"/>
            <a:ext cx="57181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1196752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Additional Support</a:t>
            </a:r>
          </a:p>
          <a:p>
            <a:endParaRPr lang="en-GB" sz="2800" dirty="0"/>
          </a:p>
          <a:p>
            <a:r>
              <a:rPr lang="en-GB" sz="2800" dirty="0" smtClean="0"/>
              <a:t>Lunchtime Maths Clinic</a:t>
            </a:r>
          </a:p>
          <a:p>
            <a:r>
              <a:rPr lang="en-GB" sz="2800" dirty="0" smtClean="0"/>
              <a:t>Targeted Intervention sessions</a:t>
            </a:r>
          </a:p>
          <a:p>
            <a:r>
              <a:rPr lang="en-GB" sz="2800" dirty="0"/>
              <a:t>	</a:t>
            </a:r>
            <a:r>
              <a:rPr lang="en-GB" sz="2800" dirty="0" smtClean="0"/>
              <a:t>After school</a:t>
            </a:r>
          </a:p>
          <a:p>
            <a:r>
              <a:rPr lang="en-GB" sz="2800" dirty="0"/>
              <a:t>	</a:t>
            </a:r>
            <a:r>
              <a:rPr lang="en-GB" sz="2800" dirty="0" smtClean="0"/>
              <a:t>During tutor time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2428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321" y="4509120"/>
            <a:ext cx="57181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1484784"/>
            <a:ext cx="6840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Any Questions?</a:t>
            </a:r>
          </a:p>
          <a:p>
            <a:endParaRPr lang="en-GB" sz="2800" b="1" dirty="0"/>
          </a:p>
          <a:p>
            <a:r>
              <a:rPr lang="en-GB" sz="2800" dirty="0" smtClean="0"/>
              <a:t>Collect a revision checklist for your child…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606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108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GCSE Maths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Manor 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Maths</dc:title>
  <dc:creator>Administrator</dc:creator>
  <cp:lastModifiedBy>Administrator</cp:lastModifiedBy>
  <cp:revision>3</cp:revision>
  <dcterms:created xsi:type="dcterms:W3CDTF">2019-09-17T15:19:45Z</dcterms:created>
  <dcterms:modified xsi:type="dcterms:W3CDTF">2019-09-17T15:56:54Z</dcterms:modified>
</cp:coreProperties>
</file>