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7D9892-97B2-4402-A124-595289757B6B}" type="datetimeFigureOut">
              <a:rPr lang="en-GB" smtClean="0"/>
              <a:t>17/09/2019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493E3-F454-47AB-9DD5-8B3A91B5D931}" type="slidenum">
              <a:rPr lang="en-GB" smtClean="0"/>
              <a:t>‹#›</a:t>
            </a:fld>
            <a:endParaRPr lang="en-GB"/>
          </a:p>
        </p:txBody>
      </p:sp>
    </p:spTree>
    <p:extLst>
      <p:ext uri="{BB962C8B-B14F-4D97-AF65-F5344CB8AC3E}">
        <p14:creationId xmlns:p14="http://schemas.microsoft.com/office/powerpoint/2010/main" val="1841108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493E3-F454-47AB-9DD5-8B3A91B5D931}" type="slidenum">
              <a:rPr lang="en-GB" smtClean="0"/>
              <a:t>2</a:t>
            </a:fld>
            <a:endParaRPr lang="en-GB"/>
          </a:p>
        </p:txBody>
      </p:sp>
    </p:spTree>
    <p:extLst>
      <p:ext uri="{BB962C8B-B14F-4D97-AF65-F5344CB8AC3E}">
        <p14:creationId xmlns:p14="http://schemas.microsoft.com/office/powerpoint/2010/main" val="2616437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493E3-F454-47AB-9DD5-8B3A91B5D931}" type="slidenum">
              <a:rPr lang="en-GB" smtClean="0"/>
              <a:t>3</a:t>
            </a:fld>
            <a:endParaRPr lang="en-GB"/>
          </a:p>
        </p:txBody>
      </p:sp>
    </p:spTree>
    <p:extLst>
      <p:ext uri="{BB962C8B-B14F-4D97-AF65-F5344CB8AC3E}">
        <p14:creationId xmlns:p14="http://schemas.microsoft.com/office/powerpoint/2010/main" val="1817658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954F3B7-6B23-48C0-8C23-0E535197A14E}" type="datetimeFigureOut">
              <a:rPr lang="en-GB" smtClean="0"/>
              <a:t>17/09/2019</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57DD14E-4579-42F9-8DBD-B55AF853BBEF}"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4F3B7-6B23-48C0-8C23-0E535197A14E}" type="datetimeFigureOut">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7DD14E-4579-42F9-8DBD-B55AF853BBE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4F3B7-6B23-48C0-8C23-0E535197A14E}" type="datetimeFigureOut">
              <a:rPr lang="en-GB" smtClean="0"/>
              <a:t>17/09/2019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7DD14E-4579-42F9-8DBD-B55AF853BBE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954F3B7-6B23-48C0-8C23-0E535197A14E}" type="datetimeFigureOut">
              <a:rPr lang="en-GB" smtClean="0"/>
              <a:t>17/09/2019</a:t>
            </a:fld>
            <a:endParaRPr lang="en-GB"/>
          </a:p>
        </p:txBody>
      </p:sp>
      <p:sp>
        <p:nvSpPr>
          <p:cNvPr id="9" name="Slide Number Placeholder 8"/>
          <p:cNvSpPr>
            <a:spLocks noGrp="1"/>
          </p:cNvSpPr>
          <p:nvPr>
            <p:ph type="sldNum" sz="quarter" idx="15"/>
          </p:nvPr>
        </p:nvSpPr>
        <p:spPr/>
        <p:txBody>
          <a:bodyPr rtlCol="0"/>
          <a:lstStyle/>
          <a:p>
            <a:fld id="{057DD14E-4579-42F9-8DBD-B55AF853BBEF}"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954F3B7-6B23-48C0-8C23-0E535197A14E}" type="datetimeFigureOut">
              <a:rPr lang="en-GB" smtClean="0"/>
              <a:t>17/09/2019</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57DD14E-4579-42F9-8DBD-B55AF853BBE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54F3B7-6B23-48C0-8C23-0E535197A14E}" type="datetimeFigureOut">
              <a:rPr lang="en-GB" smtClean="0"/>
              <a:t>17/09/2019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7DD14E-4579-42F9-8DBD-B55AF853BBEF}"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54F3B7-6B23-48C0-8C23-0E535197A14E}" type="datetimeFigureOut">
              <a:rPr lang="en-GB" smtClean="0"/>
              <a:t>17/09/2019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7DD14E-4579-42F9-8DBD-B55AF853BBEF}"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954F3B7-6B23-48C0-8C23-0E535197A14E}" type="datetimeFigureOut">
              <a:rPr lang="en-GB" smtClean="0"/>
              <a:t>17/09/2019</a:t>
            </a:fld>
            <a:endParaRPr lang="en-GB"/>
          </a:p>
        </p:txBody>
      </p:sp>
      <p:sp>
        <p:nvSpPr>
          <p:cNvPr id="7" name="Slide Number Placeholder 6"/>
          <p:cNvSpPr>
            <a:spLocks noGrp="1"/>
          </p:cNvSpPr>
          <p:nvPr>
            <p:ph type="sldNum" sz="quarter" idx="11"/>
          </p:nvPr>
        </p:nvSpPr>
        <p:spPr/>
        <p:txBody>
          <a:bodyPr rtlCol="0"/>
          <a:lstStyle/>
          <a:p>
            <a:fld id="{057DD14E-4579-42F9-8DBD-B55AF853BBEF}"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4F3B7-6B23-48C0-8C23-0E535197A14E}" type="datetimeFigureOut">
              <a:rPr lang="en-GB" smtClean="0"/>
              <a:t>17/09/2019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7DD14E-4579-42F9-8DBD-B55AF853BBE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954F3B7-6B23-48C0-8C23-0E535197A14E}" type="datetimeFigureOut">
              <a:rPr lang="en-GB" smtClean="0"/>
              <a:t>17/09/2019</a:t>
            </a:fld>
            <a:endParaRPr lang="en-GB"/>
          </a:p>
        </p:txBody>
      </p:sp>
      <p:sp>
        <p:nvSpPr>
          <p:cNvPr id="22" name="Slide Number Placeholder 21"/>
          <p:cNvSpPr>
            <a:spLocks noGrp="1"/>
          </p:cNvSpPr>
          <p:nvPr>
            <p:ph type="sldNum" sz="quarter" idx="15"/>
          </p:nvPr>
        </p:nvSpPr>
        <p:spPr/>
        <p:txBody>
          <a:bodyPr rtlCol="0"/>
          <a:lstStyle/>
          <a:p>
            <a:fld id="{057DD14E-4579-42F9-8DBD-B55AF853BBEF}"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954F3B7-6B23-48C0-8C23-0E535197A14E}" type="datetimeFigureOut">
              <a:rPr lang="en-GB" smtClean="0"/>
              <a:t>17/09/2019</a:t>
            </a:fld>
            <a:endParaRPr lang="en-GB"/>
          </a:p>
        </p:txBody>
      </p:sp>
      <p:sp>
        <p:nvSpPr>
          <p:cNvPr id="18" name="Slide Number Placeholder 17"/>
          <p:cNvSpPr>
            <a:spLocks noGrp="1"/>
          </p:cNvSpPr>
          <p:nvPr>
            <p:ph type="sldNum" sz="quarter" idx="11"/>
          </p:nvPr>
        </p:nvSpPr>
        <p:spPr/>
        <p:txBody>
          <a:bodyPr rtlCol="0"/>
          <a:lstStyle/>
          <a:p>
            <a:fld id="{057DD14E-4579-42F9-8DBD-B55AF853BBEF}"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54F3B7-6B23-48C0-8C23-0E535197A14E}" type="datetimeFigureOut">
              <a:rPr lang="en-GB" smtClean="0"/>
              <a:t>17/09/2019</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57DD14E-4579-42F9-8DBD-B55AF853BBE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ngminds.org.uk/find-help/for-parents/parents-guide-to-support-a-z/parents-guide-to-support-exam-time/" TargetMode="External"/><Relationship Id="rId2" Type="http://schemas.openxmlformats.org/officeDocument/2006/relationships/hyperlink" Target="https://parentinfo.org/article/understanding-and-supporting-anxiety-in-your-child"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nhs.uk/conditions/stress-anxiety-depression/coping-with-exam-stress/" TargetMode="External"/><Relationship Id="rId2" Type="http://schemas.openxmlformats.org/officeDocument/2006/relationships/hyperlink" Target="https://www.youtube.com/watch?v=A_ClIHwpuyE&amp;t=86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nhs.uk/conditions/clinical-depression/" TargetMode="External"/><Relationship Id="rId2" Type="http://schemas.openxmlformats.org/officeDocument/2006/relationships/hyperlink" Target="https://www.nhs.uk/conditions/generalised-anxiety-disord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Exam Stress</a:t>
            </a:r>
            <a:endParaRPr lang="en-GB" dirty="0"/>
          </a:p>
        </p:txBody>
      </p:sp>
      <p:sp>
        <p:nvSpPr>
          <p:cNvPr id="3" name="Subtitle 2"/>
          <p:cNvSpPr>
            <a:spLocks noGrp="1"/>
          </p:cNvSpPr>
          <p:nvPr>
            <p:ph type="subTitle" idx="1"/>
          </p:nvPr>
        </p:nvSpPr>
        <p:spPr/>
        <p:txBody>
          <a:bodyPr/>
          <a:lstStyle/>
          <a:p>
            <a:r>
              <a:rPr lang="en-GB" dirty="0" smtClean="0"/>
              <a:t>Hints and Tips to survive exam season</a:t>
            </a:r>
            <a:endParaRPr lang="en-GB" dirty="0"/>
          </a:p>
        </p:txBody>
      </p:sp>
    </p:spTree>
    <p:extLst>
      <p:ext uri="{BB962C8B-B14F-4D97-AF65-F5344CB8AC3E}">
        <p14:creationId xmlns:p14="http://schemas.microsoft.com/office/powerpoint/2010/main" val="425485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know your child</a:t>
            </a:r>
            <a:endParaRPr lang="en-GB" dirty="0"/>
          </a:p>
        </p:txBody>
      </p:sp>
      <p:sp>
        <p:nvSpPr>
          <p:cNvPr id="3" name="Content Placeholder 2"/>
          <p:cNvSpPr>
            <a:spLocks noGrp="1"/>
          </p:cNvSpPr>
          <p:nvPr>
            <p:ph sz="quarter" idx="1"/>
          </p:nvPr>
        </p:nvSpPr>
        <p:spPr>
          <a:xfrm>
            <a:off x="457200" y="1600200"/>
            <a:ext cx="7467600" cy="4709120"/>
          </a:xfrm>
        </p:spPr>
        <p:txBody>
          <a:bodyPr>
            <a:normAutofit/>
          </a:bodyPr>
          <a:lstStyle/>
          <a:p>
            <a:r>
              <a:rPr lang="en-GB" sz="1800" dirty="0" smtClean="0"/>
              <a:t>Hints and Tips – start revision now</a:t>
            </a:r>
          </a:p>
          <a:p>
            <a:r>
              <a:rPr lang="en-GB" sz="1800" dirty="0" smtClean="0"/>
              <a:t>Websites</a:t>
            </a:r>
          </a:p>
          <a:p>
            <a:r>
              <a:rPr lang="en-GB" sz="1800" dirty="0" smtClean="0"/>
              <a:t>Video clips</a:t>
            </a:r>
          </a:p>
          <a:p>
            <a:r>
              <a:rPr lang="en-GB" sz="1800" dirty="0" smtClean="0"/>
              <a:t>Apps</a:t>
            </a:r>
            <a:endParaRPr lang="en-GB" sz="1800" dirty="0"/>
          </a:p>
        </p:txBody>
      </p:sp>
    </p:spTree>
    <p:extLst>
      <p:ext uri="{BB962C8B-B14F-4D97-AF65-F5344CB8AC3E}">
        <p14:creationId xmlns:p14="http://schemas.microsoft.com/office/powerpoint/2010/main" val="948978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1224136"/>
          </a:xfrm>
        </p:spPr>
        <p:txBody>
          <a:bodyPr>
            <a:normAutofit fontScale="90000"/>
          </a:bodyPr>
          <a:lstStyle/>
          <a:p>
            <a:r>
              <a:rPr lang="en-GB" sz="1600" dirty="0"/>
              <a:t>Exams are a stressful time for any young person. Mood swings and outbursts are more likely to occur during this period. Look out for other signs that your child may be struggling, including poor sleep patterns or a change in appetite or behaviour. </a:t>
            </a:r>
            <a:r>
              <a:rPr lang="en-GB" sz="1600" dirty="0" smtClean="0"/>
              <a:t/>
            </a:r>
            <a:br>
              <a:rPr lang="en-GB" sz="1600" dirty="0" smtClean="0"/>
            </a:br>
            <a:r>
              <a:rPr lang="en-GB" sz="1600" dirty="0" smtClean="0"/>
              <a:t>The following may be helpful</a:t>
            </a:r>
            <a:endParaRPr lang="en-GB" dirty="0"/>
          </a:p>
        </p:txBody>
      </p:sp>
      <p:sp>
        <p:nvSpPr>
          <p:cNvPr id="3" name="Content Placeholder 2"/>
          <p:cNvSpPr>
            <a:spLocks noGrp="1"/>
          </p:cNvSpPr>
          <p:nvPr>
            <p:ph sz="quarter" idx="1"/>
          </p:nvPr>
        </p:nvSpPr>
        <p:spPr>
          <a:xfrm>
            <a:off x="467544" y="1700808"/>
            <a:ext cx="7457256" cy="4773144"/>
          </a:xfrm>
        </p:spPr>
        <p:txBody>
          <a:bodyPr>
            <a:normAutofit fontScale="70000" lnSpcReduction="20000"/>
          </a:bodyPr>
          <a:lstStyle/>
          <a:p>
            <a:r>
              <a:rPr lang="en-GB" dirty="0"/>
              <a:t>Work with your child to find what revision style works for them.</a:t>
            </a:r>
          </a:p>
          <a:p>
            <a:r>
              <a:rPr lang="en-GB" dirty="0"/>
              <a:t>Encourage your child to take revision breaks and find a balance between studying and doing things they find enjoyable and relaxing.</a:t>
            </a:r>
          </a:p>
          <a:p>
            <a:r>
              <a:rPr lang="en-GB" dirty="0"/>
              <a:t>Make sure they are eating and drinking at regular intervals.</a:t>
            </a:r>
          </a:p>
          <a:p>
            <a:r>
              <a:rPr lang="en-GB" dirty="0"/>
              <a:t>Encourage them to take some time after revising to wind down. </a:t>
            </a:r>
          </a:p>
          <a:p>
            <a:r>
              <a:rPr lang="en-GB" dirty="0"/>
              <a:t>Reassure them – reinforce that you are and will be proud of them no matter what happens.</a:t>
            </a:r>
          </a:p>
          <a:p>
            <a:r>
              <a:rPr lang="en-GB" dirty="0"/>
              <a:t>Remain positive and hopeful!</a:t>
            </a:r>
          </a:p>
          <a:p>
            <a:r>
              <a:rPr lang="en-GB" dirty="0"/>
              <a:t>Plan a treat or an activity together to mark the end of the exams.</a:t>
            </a:r>
          </a:p>
          <a:p>
            <a:r>
              <a:rPr lang="en-GB" dirty="0"/>
              <a:t>Set aside one to one time so that they can talk to you about any worries.</a:t>
            </a:r>
          </a:p>
          <a:p>
            <a:r>
              <a:rPr lang="en-GB" dirty="0"/>
              <a:t>Let them know their feelings are valid and normal, but also offer support and solutions where possible.</a:t>
            </a:r>
          </a:p>
          <a:p>
            <a:r>
              <a:rPr lang="en-GB" dirty="0"/>
              <a:t>Anxiety is often worst at night and this means it is useful to encourage good bedtime routine</a:t>
            </a:r>
          </a:p>
          <a:p>
            <a:r>
              <a:rPr lang="en-GB" dirty="0"/>
              <a:t>Work with them to develop relaxation techniques.</a:t>
            </a:r>
          </a:p>
          <a:p>
            <a:r>
              <a:rPr lang="en-GB" dirty="0"/>
              <a:t>If anxiety and stress start impacting their day-to-day life seek help from your GP.</a:t>
            </a:r>
          </a:p>
          <a:p>
            <a:endParaRPr lang="en-GB" dirty="0"/>
          </a:p>
        </p:txBody>
      </p:sp>
    </p:spTree>
    <p:extLst>
      <p:ext uri="{BB962C8B-B14F-4D97-AF65-F5344CB8AC3E}">
        <p14:creationId xmlns:p14="http://schemas.microsoft.com/office/powerpoint/2010/main" val="1093821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 can help</a:t>
            </a:r>
            <a:endParaRPr lang="en-GB" dirty="0"/>
          </a:p>
        </p:txBody>
      </p:sp>
      <p:sp>
        <p:nvSpPr>
          <p:cNvPr id="3" name="Content Placeholder 2"/>
          <p:cNvSpPr>
            <a:spLocks noGrp="1"/>
          </p:cNvSpPr>
          <p:nvPr>
            <p:ph sz="quarter" idx="1"/>
          </p:nvPr>
        </p:nvSpPr>
        <p:spPr/>
        <p:txBody>
          <a:bodyPr>
            <a:normAutofit/>
          </a:bodyPr>
          <a:lstStyle/>
          <a:p>
            <a:r>
              <a:rPr lang="en-GB" sz="1800" dirty="0" smtClean="0"/>
              <a:t>Speak to your child’s subject teacher</a:t>
            </a:r>
          </a:p>
          <a:p>
            <a:r>
              <a:rPr lang="en-GB" sz="1800" dirty="0" smtClean="0"/>
              <a:t>If your child doesn’t have an academic mentor talk to Mr Willoughby to see if they can have one</a:t>
            </a:r>
          </a:p>
          <a:p>
            <a:r>
              <a:rPr lang="en-GB" sz="1800" dirty="0" smtClean="0"/>
              <a:t>If your child has additional learning needs speak to our SENCO</a:t>
            </a:r>
          </a:p>
          <a:p>
            <a:r>
              <a:rPr lang="en-GB" sz="1800" dirty="0" smtClean="0"/>
              <a:t>Ensure that your child is engaging in our wellbeing sessions</a:t>
            </a:r>
            <a:endParaRPr lang="en-GB" sz="1800" dirty="0"/>
          </a:p>
        </p:txBody>
      </p:sp>
    </p:spTree>
    <p:extLst>
      <p:ext uri="{BB962C8B-B14F-4D97-AF65-F5344CB8AC3E}">
        <p14:creationId xmlns:p14="http://schemas.microsoft.com/office/powerpoint/2010/main" val="1602507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a:t>
            </a:r>
            <a:endParaRPr lang="en-GB" dirty="0"/>
          </a:p>
        </p:txBody>
      </p:sp>
      <p:sp>
        <p:nvSpPr>
          <p:cNvPr id="3" name="Content Placeholder 2"/>
          <p:cNvSpPr>
            <a:spLocks noGrp="1"/>
          </p:cNvSpPr>
          <p:nvPr>
            <p:ph sz="quarter" idx="1"/>
          </p:nvPr>
        </p:nvSpPr>
        <p:spPr>
          <a:xfrm>
            <a:off x="457200" y="1268760"/>
            <a:ext cx="8075240" cy="5205192"/>
          </a:xfrm>
        </p:spPr>
        <p:txBody>
          <a:bodyPr/>
          <a:lstStyle/>
          <a:p>
            <a:r>
              <a:rPr lang="en-GB" dirty="0" smtClean="0"/>
              <a:t>BBC </a:t>
            </a:r>
            <a:r>
              <a:rPr lang="en-GB" dirty="0" err="1" smtClean="0"/>
              <a:t>Bitesize</a:t>
            </a:r>
            <a:r>
              <a:rPr lang="en-GB" dirty="0" smtClean="0"/>
              <a:t> – not only subject matter but help on dealing with stress</a:t>
            </a:r>
          </a:p>
          <a:p>
            <a:r>
              <a:rPr lang="en-GB" dirty="0">
                <a:hlinkClick r:id="rId2"/>
              </a:rPr>
              <a:t>https://parentinfo.org/article/understanding-and-supporting-anxiety-in-your-child</a:t>
            </a:r>
            <a:endParaRPr lang="en-GB" dirty="0" smtClean="0"/>
          </a:p>
          <a:p>
            <a:endParaRPr lang="en-GB" dirty="0" smtClean="0"/>
          </a:p>
          <a:p>
            <a:r>
              <a:rPr lang="en-GB" dirty="0">
                <a:hlinkClick r:id="rId3"/>
              </a:rPr>
              <a:t>https://youngminds.org.uk/find-help/for-parents/parents-guide-to-support-a-z/parents-guide-to-support-exam-time/</a:t>
            </a:r>
            <a:endParaRPr lang="en-GB"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2797900"/>
            <a:ext cx="2814605" cy="53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8843" y="4341949"/>
            <a:ext cx="3475658" cy="69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2508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980728"/>
            <a:ext cx="5004048" cy="646331"/>
          </a:xfrm>
          <a:prstGeom prst="rect">
            <a:avLst/>
          </a:prstGeom>
        </p:spPr>
        <p:txBody>
          <a:bodyPr wrap="square">
            <a:spAutoFit/>
          </a:bodyPr>
          <a:lstStyle/>
          <a:p>
            <a:r>
              <a:rPr lang="en-GB" dirty="0" smtClean="0">
                <a:hlinkClick r:id="rId2"/>
              </a:rPr>
              <a:t>https://www.youtube.com/watch?v=A_ClIHwpuyE&amp;t=86s</a:t>
            </a:r>
            <a:endParaRPr lang="en-GB" dirty="0"/>
          </a:p>
        </p:txBody>
      </p:sp>
      <p:sp>
        <p:nvSpPr>
          <p:cNvPr id="5" name="Rectangle 4"/>
          <p:cNvSpPr/>
          <p:nvPr/>
        </p:nvSpPr>
        <p:spPr>
          <a:xfrm>
            <a:off x="1192762" y="2501205"/>
            <a:ext cx="6259558" cy="646331"/>
          </a:xfrm>
          <a:prstGeom prst="rect">
            <a:avLst/>
          </a:prstGeom>
        </p:spPr>
        <p:txBody>
          <a:bodyPr wrap="square">
            <a:spAutoFit/>
          </a:bodyPr>
          <a:lstStyle/>
          <a:p>
            <a:r>
              <a:rPr lang="en-GB" dirty="0" smtClean="0">
                <a:hlinkClick r:id="rId3"/>
              </a:rPr>
              <a:t>https://www.nhs.uk/conditions/stress-anxiety-depression/coping-with-exam-stress/</a:t>
            </a:r>
            <a:endParaRPr lang="en-GB" dirty="0"/>
          </a:p>
        </p:txBody>
      </p:sp>
    </p:spTree>
    <p:extLst>
      <p:ext uri="{BB962C8B-B14F-4D97-AF65-F5344CB8AC3E}">
        <p14:creationId xmlns:p14="http://schemas.microsoft.com/office/powerpoint/2010/main" val="1384769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Apps for stress and anxiety</a:t>
            </a:r>
            <a:endParaRPr lang="en-GB" dirty="0"/>
          </a:p>
        </p:txBody>
      </p:sp>
      <p:sp>
        <p:nvSpPr>
          <p:cNvPr id="3" name="Content Placeholder 2"/>
          <p:cNvSpPr>
            <a:spLocks noGrp="1"/>
          </p:cNvSpPr>
          <p:nvPr>
            <p:ph sz="quarter" idx="1"/>
          </p:nvPr>
        </p:nvSpPr>
        <p:spPr/>
        <p:txBody>
          <a:bodyPr>
            <a:normAutofit/>
          </a:bodyPr>
          <a:lstStyle/>
          <a:p>
            <a:pPr marL="0" indent="0">
              <a:buNone/>
            </a:pPr>
            <a:r>
              <a:rPr lang="en-GB" sz="1200" dirty="0"/>
              <a:t>Mindful Gnats</a:t>
            </a:r>
          </a:p>
          <a:p>
            <a:pPr marL="0" indent="0">
              <a:buNone/>
            </a:pPr>
            <a:r>
              <a:rPr lang="en-GB" sz="1200" dirty="0"/>
              <a:t>An app to help young people develop mindfulness and relaxation skills</a:t>
            </a:r>
            <a:r>
              <a:rPr lang="en-GB" sz="1200" dirty="0" smtClean="0"/>
              <a:t>.</a:t>
            </a:r>
          </a:p>
          <a:p>
            <a:pPr marL="0" indent="0">
              <a:buNone/>
            </a:pPr>
            <a:r>
              <a:rPr lang="en-GB" sz="1200" dirty="0" err="1"/>
              <a:t>MindShift</a:t>
            </a:r>
            <a:endParaRPr lang="en-GB" sz="1200" dirty="0"/>
          </a:p>
          <a:p>
            <a:pPr marL="0" indent="0">
              <a:buNone/>
            </a:pPr>
            <a:r>
              <a:rPr lang="en-GB" sz="1200" dirty="0" err="1"/>
              <a:t>MindShift</a:t>
            </a:r>
            <a:r>
              <a:rPr lang="en-GB" sz="1200" dirty="0"/>
              <a:t> is a free app designed to help teens and young adults cope with anxiety. It can help you change how you think about anxiety. Rather than trying to avoid anxiety, you can make an important shift and face it. Lists symptoms of anxiety. Offers strategies to manage worry, panic, conflict, ordinary anxiety, and three specialised categories of anxiety: test anxiety, social anxiety, and perfectionism. Also contains relaxation exercises</a:t>
            </a:r>
            <a:r>
              <a:rPr lang="en-GB" sz="1200" dirty="0" smtClean="0"/>
              <a:t>.</a:t>
            </a:r>
          </a:p>
          <a:p>
            <a:pPr marL="0" indent="0">
              <a:buNone/>
            </a:pPr>
            <a:r>
              <a:rPr lang="en-GB" sz="1200" dirty="0" smtClean="0"/>
              <a:t>Catch It</a:t>
            </a:r>
          </a:p>
          <a:p>
            <a:pPr marL="0" indent="0">
              <a:buNone/>
            </a:pPr>
            <a:r>
              <a:rPr lang="en-GB" sz="1200" dirty="0"/>
              <a:t>Learn how to manage feelings like </a:t>
            </a:r>
            <a:r>
              <a:rPr lang="en-GB" sz="1200" dirty="0">
                <a:hlinkClick r:id="rId2"/>
              </a:rPr>
              <a:t>anxiety</a:t>
            </a:r>
            <a:r>
              <a:rPr lang="en-GB" sz="1200" dirty="0"/>
              <a:t> and </a:t>
            </a:r>
            <a:r>
              <a:rPr lang="en-GB" sz="1200" dirty="0">
                <a:hlinkClick r:id="rId3"/>
              </a:rPr>
              <a:t>depression</a:t>
            </a:r>
            <a:r>
              <a:rPr lang="en-GB" sz="1200" dirty="0"/>
              <a:t> with Catch It. The app will teach you how to look at problems in a different way, turn negative thoughts into positive ones and improve your mental wellbeing</a:t>
            </a:r>
            <a:r>
              <a:rPr lang="en-GB" sz="1200" dirty="0" smtClean="0"/>
              <a:t>.</a:t>
            </a:r>
          </a:p>
          <a:p>
            <a:pPr marL="0" indent="0">
              <a:buNone/>
            </a:pPr>
            <a:r>
              <a:rPr lang="en-GB" sz="1200" smtClean="0"/>
              <a:t>Clear Fear</a:t>
            </a:r>
            <a:endParaRPr lang="en-GB" sz="1200" dirty="0" smtClean="0"/>
          </a:p>
          <a:p>
            <a:pPr marL="0" indent="0">
              <a:buNone/>
            </a:pPr>
            <a:endParaRPr lang="en-GB" sz="13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105630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1390</TotalTime>
  <Words>263</Words>
  <Application>Microsoft Office PowerPoint</Application>
  <PresentationFormat>On-screen Show (4:3)</PresentationFormat>
  <Paragraphs>43</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Exam Stress</vt:lpstr>
      <vt:lpstr>You know your child</vt:lpstr>
      <vt:lpstr>Exams are a stressful time for any young person. Mood swings and outbursts are more likely to occur during this period. Look out for other signs that your child may be struggling, including poor sleep patterns or a change in appetite or behaviour.  The following may be helpful</vt:lpstr>
      <vt:lpstr>School can help</vt:lpstr>
      <vt:lpstr>Resources</vt:lpstr>
      <vt:lpstr>PowerPoint Presentation</vt:lpstr>
      <vt:lpstr>Apps for stress and anxiety</vt:lpstr>
    </vt:vector>
  </TitlesOfParts>
  <Company>Manor 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Stress</dc:title>
  <dc:creator>Administrator</dc:creator>
  <cp:lastModifiedBy>Administrator</cp:lastModifiedBy>
  <cp:revision>10</cp:revision>
  <dcterms:created xsi:type="dcterms:W3CDTF">2019-09-12T12:06:36Z</dcterms:created>
  <dcterms:modified xsi:type="dcterms:W3CDTF">2019-09-17T15:36:45Z</dcterms:modified>
</cp:coreProperties>
</file>